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321300" cy="3771900"/>
  <p:notesSz cx="6858000" cy="9144000"/>
  <p:embeddedFontLst>
    <p:embeddedFont>
      <p:font typeface="Aileron Heavy"/>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62430" y="1425989"/>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78000" y="1022771"/>
            <a:ext cx="4572000" cy="1043478"/>
            <a:chOff x="0" y="0"/>
            <a:chExt cx="6096000" cy="1391304"/>
          </a:xfrm>
        </p:grpSpPr>
        <p:sp>
          <p:nvSpPr>
            <p:cNvPr id="7" name="TextBox 7"/>
            <p:cNvSpPr txBox="1"/>
            <p:nvPr/>
          </p:nvSpPr>
          <p:spPr>
            <a:xfrm>
              <a:off x="0" y="38100"/>
              <a:ext cx="6096000"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mind  </a:t>
              </a:r>
            </a:p>
          </p:txBody>
        </p:sp>
        <p:sp>
          <p:nvSpPr>
            <p:cNvPr id="8" name="TextBox 8"/>
            <p:cNvSpPr txBox="1"/>
            <p:nvPr/>
          </p:nvSpPr>
          <p:spPr>
            <a:xfrm>
              <a:off x="0" y="785975"/>
              <a:ext cx="6096000"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Change your mind about something that you have held true for a while</a:t>
              </a:r>
            </a:p>
          </p:txBody>
        </p:sp>
      </p:grpSp>
      <p:pic>
        <p:nvPicPr>
          <p:cNvPr id="9" name="Picture 9"/>
          <p:cNvPicPr>
            <a:picLocks noChangeAspect="1"/>
          </p:cNvPicPr>
          <p:nvPr/>
        </p:nvPicPr>
        <p:blipFill>
          <a:blip r:embed="rId2"/>
          <a:srcRect l="3027" r="1565" b="2555"/>
          <a:stretch>
            <a:fillRect/>
          </a:stretch>
        </p:blipFill>
        <p:spPr>
          <a:xfrm>
            <a:off x="482568" y="2891198"/>
            <a:ext cx="1560408" cy="436285"/>
          </a:xfrm>
          <a:prstGeom prst="rect">
            <a:avLst/>
          </a:prstGeom>
        </p:spPr>
      </p:pic>
      <p:sp>
        <p:nvSpPr>
          <p:cNvPr id="10" name="TextBox 10"/>
          <p:cNvSpPr txBox="1"/>
          <p:nvPr/>
        </p:nvSpPr>
        <p:spPr>
          <a:xfrm>
            <a:off x="378000" y="358950"/>
            <a:ext cx="66243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 </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580500"/>
            <a:ext cx="4617600" cy="599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Learn about minimalism and apply some of those principles while doing this challenge </a:t>
            </a:r>
          </a:p>
          <a:p>
            <a:pPr algn="ctr">
              <a:lnSpc>
                <a:spcPts val="1631"/>
              </a:lnSpc>
            </a:pPr>
            <a:r>
              <a:rPr lang="en-US" sz="1165">
                <a:solidFill>
                  <a:srgbClr val="000000"/>
                </a:solidFill>
                <a:latin typeface="Open Sans Light"/>
              </a:rPr>
              <a:t>Don't stop at just one! if it feels good keep going!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5</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383448"/>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487299" y="1015996"/>
            <a:ext cx="4353402" cy="1043478"/>
            <a:chOff x="0" y="0"/>
            <a:chExt cx="5804536" cy="1391304"/>
          </a:xfrm>
        </p:grpSpPr>
        <p:sp>
          <p:nvSpPr>
            <p:cNvPr id="7" name="TextBox 7"/>
            <p:cNvSpPr txBox="1"/>
            <p:nvPr/>
          </p:nvSpPr>
          <p:spPr>
            <a:xfrm>
              <a:off x="0" y="38100"/>
              <a:ext cx="5804536"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narrative</a:t>
              </a:r>
            </a:p>
          </p:txBody>
        </p:sp>
        <p:sp>
          <p:nvSpPr>
            <p:cNvPr id="8" name="TextBox 8"/>
            <p:cNvSpPr txBox="1"/>
            <p:nvPr/>
          </p:nvSpPr>
          <p:spPr>
            <a:xfrm>
              <a:off x="0" y="785975"/>
              <a:ext cx="5804536"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Find a story you tell about yourself and change it</a:t>
              </a:r>
            </a:p>
          </p:txBody>
        </p:sp>
      </p:grpSp>
      <p:sp>
        <p:nvSpPr>
          <p:cNvPr id="9" name="TextBox 9"/>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6</a:t>
            </a:r>
          </a:p>
        </p:txBody>
      </p:sp>
      <p:pic>
        <p:nvPicPr>
          <p:cNvPr id="10" name="Picture 10"/>
          <p:cNvPicPr>
            <a:picLocks noChangeAspect="1"/>
          </p:cNvPicPr>
          <p:nvPr/>
        </p:nvPicPr>
        <p:blipFill>
          <a:blip r:embed="rId2"/>
          <a:srcRect l="3027" r="1565" b="2555"/>
          <a:stretch>
            <a:fillRect/>
          </a:stretch>
        </p:blipFill>
        <p:spPr>
          <a:xfrm>
            <a:off x="378000" y="2961428"/>
            <a:ext cx="1575744" cy="440572"/>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00" y="648884"/>
            <a:ext cx="4572000" cy="2227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Do you have a story that you tell yourself about yourself? Maybe it's a story put there by someone else? A limiting, sad or deficit based story?</a:t>
            </a:r>
          </a:p>
          <a:p>
            <a:pPr algn="ctr">
              <a:lnSpc>
                <a:spcPts val="1631"/>
              </a:lnSpc>
            </a:pPr>
            <a:r>
              <a:rPr lang="en-US" sz="1165">
                <a:solidFill>
                  <a:srgbClr val="000000"/>
                </a:solidFill>
                <a:latin typeface="Open Sans Light"/>
              </a:rPr>
              <a:t>The stories we tell ourselves are our narratives. There are many versions of any story but sometimes we get one version stuck on repeat  </a:t>
            </a:r>
          </a:p>
          <a:p>
            <a:pPr algn="ctr">
              <a:lnSpc>
                <a:spcPts val="1631"/>
              </a:lnSpc>
            </a:pPr>
            <a:r>
              <a:rPr lang="en-US" sz="1165">
                <a:solidFill>
                  <a:srgbClr val="000000"/>
                </a:solidFill>
                <a:latin typeface="Open Sans Light"/>
              </a:rPr>
              <a:t>Try re-narrating your story. Add some humour, courage, triumph, resilience. Appreciate how much you've overcome and learned through the bad times. </a:t>
            </a:r>
          </a:p>
          <a:p>
            <a:pPr algn="ctr">
              <a:lnSpc>
                <a:spcPts val="1631"/>
              </a:lnSpc>
            </a:pPr>
            <a:r>
              <a:rPr lang="en-US" sz="1165">
                <a:solidFill>
                  <a:srgbClr val="000000"/>
                </a:solidFill>
                <a:latin typeface="Open Sans Light"/>
              </a:rPr>
              <a:t>You may want to write it down and sometimes it can be useful to ask a friend to help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6</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383448"/>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78000" y="989934"/>
            <a:ext cx="4517805" cy="1339478"/>
            <a:chOff x="0" y="0"/>
            <a:chExt cx="6023741" cy="1785971"/>
          </a:xfrm>
        </p:grpSpPr>
        <p:sp>
          <p:nvSpPr>
            <p:cNvPr id="7" name="TextBox 7"/>
            <p:cNvSpPr txBox="1"/>
            <p:nvPr/>
          </p:nvSpPr>
          <p:spPr>
            <a:xfrm>
              <a:off x="0" y="38100"/>
              <a:ext cx="6023741" cy="830167"/>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Get better at accepting compliments </a:t>
              </a:r>
            </a:p>
          </p:txBody>
        </p:sp>
        <p:sp>
          <p:nvSpPr>
            <p:cNvPr id="8" name="TextBox 8"/>
            <p:cNvSpPr txBox="1"/>
            <p:nvPr/>
          </p:nvSpPr>
          <p:spPr>
            <a:xfrm>
              <a:off x="0" y="1180642"/>
              <a:ext cx="6023741"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When someone compliments you, agree and say thank you </a:t>
              </a:r>
            </a:p>
          </p:txBody>
        </p:sp>
      </p:grpSp>
      <p:sp>
        <p:nvSpPr>
          <p:cNvPr id="9" name="TextBox 9"/>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7</a:t>
            </a:r>
          </a:p>
        </p:txBody>
      </p:sp>
      <p:pic>
        <p:nvPicPr>
          <p:cNvPr id="10" name="Picture 10"/>
          <p:cNvPicPr>
            <a:picLocks noChangeAspect="1"/>
          </p:cNvPicPr>
          <p:nvPr/>
        </p:nvPicPr>
        <p:blipFill>
          <a:blip r:embed="rId2"/>
          <a:srcRect l="3027" r="1565" b="2555"/>
          <a:stretch>
            <a:fillRect/>
          </a:stretch>
        </p:blipFill>
        <p:spPr>
          <a:xfrm>
            <a:off x="409104" y="2950622"/>
            <a:ext cx="1614393" cy="45137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173500"/>
            <a:ext cx="4617600" cy="1413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It's really common for people to down-play or deflect compliments. </a:t>
            </a:r>
          </a:p>
          <a:p>
            <a:pPr algn="ctr">
              <a:lnSpc>
                <a:spcPts val="1631"/>
              </a:lnSpc>
            </a:pPr>
            <a:r>
              <a:rPr lang="en-US" sz="1165">
                <a:solidFill>
                  <a:srgbClr val="000000"/>
                </a:solidFill>
                <a:latin typeface="Open Sans Light"/>
              </a:rPr>
              <a:t>For this round your challenge is to practice saying "thank you" whenever you receive a compliment and agreeing with what the person has said. </a:t>
            </a:r>
          </a:p>
          <a:p>
            <a:pPr algn="ctr">
              <a:lnSpc>
                <a:spcPts val="1631"/>
              </a:lnSpc>
            </a:pPr>
            <a:r>
              <a:rPr lang="en-US" sz="1165">
                <a:solidFill>
                  <a:srgbClr val="000000"/>
                </a:solidFill>
                <a:latin typeface="Open Sans Light"/>
              </a:rPr>
              <a:t>For example: "Thank you, yes it is a pretty dress isn't it" </a:t>
            </a:r>
          </a:p>
          <a:p>
            <a:pPr algn="ctr">
              <a:lnSpc>
                <a:spcPts val="1631"/>
              </a:lnSpc>
            </a:pPr>
            <a:r>
              <a:rPr lang="en-US" sz="1165">
                <a:solidFill>
                  <a:srgbClr val="000000"/>
                </a:solidFill>
                <a:latin typeface="Open Sans Light"/>
              </a:rPr>
              <a:t>or</a:t>
            </a:r>
          </a:p>
          <a:p>
            <a:pPr algn="ctr">
              <a:lnSpc>
                <a:spcPts val="1631"/>
              </a:lnSpc>
            </a:pPr>
            <a:r>
              <a:rPr lang="en-US" sz="1165">
                <a:solidFill>
                  <a:srgbClr val="000000"/>
                </a:solidFill>
                <a:latin typeface="Open Sans Light"/>
              </a:rPr>
              <a:t>"Thank you, yes I've worked really hard to get good at that"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7</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403771"/>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460202" y="1097288"/>
            <a:ext cx="4407596" cy="1043478"/>
            <a:chOff x="0" y="0"/>
            <a:chExt cx="5876795" cy="1391304"/>
          </a:xfrm>
        </p:grpSpPr>
        <p:sp>
          <p:nvSpPr>
            <p:cNvPr id="7" name="TextBox 7"/>
            <p:cNvSpPr txBox="1"/>
            <p:nvPr/>
          </p:nvSpPr>
          <p:spPr>
            <a:xfrm>
              <a:off x="0" y="38100"/>
              <a:ext cx="5876795"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diet </a:t>
              </a:r>
            </a:p>
          </p:txBody>
        </p:sp>
        <p:sp>
          <p:nvSpPr>
            <p:cNvPr id="8" name="TextBox 8"/>
            <p:cNvSpPr txBox="1"/>
            <p:nvPr/>
          </p:nvSpPr>
          <p:spPr>
            <a:xfrm>
              <a:off x="0" y="785975"/>
              <a:ext cx="5876795"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Try changing some small things in the way you eat and drink </a:t>
              </a:r>
            </a:p>
          </p:txBody>
        </p:sp>
      </p:grpSp>
      <p:sp>
        <p:nvSpPr>
          <p:cNvPr id="9" name="TextBox 9"/>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8</a:t>
            </a:r>
          </a:p>
        </p:txBody>
      </p:sp>
      <p:pic>
        <p:nvPicPr>
          <p:cNvPr id="10" name="Picture 10"/>
          <p:cNvPicPr>
            <a:picLocks noChangeAspect="1"/>
          </p:cNvPicPr>
          <p:nvPr/>
        </p:nvPicPr>
        <p:blipFill>
          <a:blip r:embed="rId2"/>
          <a:srcRect l="3027" r="1565" b="2555"/>
          <a:stretch>
            <a:fillRect/>
          </a:stretch>
        </p:blipFill>
        <p:spPr>
          <a:xfrm>
            <a:off x="378000" y="2929598"/>
            <a:ext cx="1689585" cy="472402"/>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173500"/>
            <a:ext cx="4617600" cy="1413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This is not about going on a "fad diet" this is about making a few small changes towards better health. Maybe set a goal of 6 glasses of water/day or set a target to make sure you eat breakfast each morning. You might want to add more veggies or fruit or cut back on coffee? </a:t>
            </a:r>
          </a:p>
          <a:p>
            <a:pPr algn="ctr">
              <a:lnSpc>
                <a:spcPts val="1631"/>
              </a:lnSpc>
            </a:pPr>
            <a:r>
              <a:rPr lang="en-US" sz="1165">
                <a:solidFill>
                  <a:srgbClr val="000000"/>
                </a:solidFill>
                <a:latin typeface="Open Sans Light"/>
              </a:rPr>
              <a:t>Do this for the full round  </a:t>
            </a:r>
          </a:p>
          <a:p>
            <a:pPr algn="ctr">
              <a:lnSpc>
                <a:spcPts val="1631"/>
              </a:lnSpc>
            </a:pPr>
            <a:r>
              <a:rPr lang="en-US" sz="1165">
                <a:solidFill>
                  <a:srgbClr val="000000"/>
                </a:solidFill>
                <a:latin typeface="Open Sans Light"/>
              </a:rPr>
              <a:t>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8</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383448"/>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55200" y="1184766"/>
            <a:ext cx="4617600" cy="827877"/>
            <a:chOff x="0" y="0"/>
            <a:chExt cx="6156800" cy="1103836"/>
          </a:xfrm>
        </p:grpSpPr>
        <p:sp>
          <p:nvSpPr>
            <p:cNvPr id="7" name="TextBox 7"/>
            <p:cNvSpPr txBox="1"/>
            <p:nvPr/>
          </p:nvSpPr>
          <p:spPr>
            <a:xfrm>
              <a:off x="0" y="38100"/>
              <a:ext cx="6156800"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Re-arrange the furniture</a:t>
              </a:r>
            </a:p>
          </p:txBody>
        </p:sp>
        <p:sp>
          <p:nvSpPr>
            <p:cNvPr id="8" name="TextBox 8"/>
            <p:cNvSpPr txBox="1"/>
            <p:nvPr/>
          </p:nvSpPr>
          <p:spPr>
            <a:xfrm>
              <a:off x="0" y="785975"/>
              <a:ext cx="6156800" cy="317861"/>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A change can be as good as a holiday</a:t>
              </a:r>
            </a:p>
          </p:txBody>
        </p:sp>
      </p:grpSp>
      <p:sp>
        <p:nvSpPr>
          <p:cNvPr id="9" name="TextBox 9"/>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9</a:t>
            </a:r>
          </a:p>
        </p:txBody>
      </p:sp>
      <p:pic>
        <p:nvPicPr>
          <p:cNvPr id="10" name="Picture 10"/>
          <p:cNvPicPr>
            <a:picLocks noChangeAspect="1"/>
          </p:cNvPicPr>
          <p:nvPr/>
        </p:nvPicPr>
        <p:blipFill>
          <a:blip r:embed="rId2"/>
          <a:srcRect l="3027" r="1565" b="2555"/>
          <a:stretch>
            <a:fillRect/>
          </a:stretch>
        </p:blipFill>
        <p:spPr>
          <a:xfrm>
            <a:off x="378000" y="2942179"/>
            <a:ext cx="1644590" cy="459821"/>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377000"/>
            <a:ext cx="4617600" cy="1006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Re-arrange your furniture at home in some way.This may include de-cluttering or removing things or just putting them in different places. </a:t>
            </a:r>
          </a:p>
          <a:p>
            <a:pPr algn="ctr">
              <a:lnSpc>
                <a:spcPts val="1631"/>
              </a:lnSpc>
            </a:pPr>
            <a:r>
              <a:rPr lang="en-US" sz="1165">
                <a:solidFill>
                  <a:srgbClr val="000000"/>
                </a:solidFill>
                <a:latin typeface="Open Sans Light"/>
              </a:rPr>
              <a:t>Maybe research different design styles and see what you like. </a:t>
            </a:r>
          </a:p>
          <a:p>
            <a:pPr algn="ctr">
              <a:lnSpc>
                <a:spcPts val="1631"/>
              </a:lnSpc>
            </a:pPr>
            <a:r>
              <a:rPr lang="en-US" sz="1165">
                <a:solidFill>
                  <a:srgbClr val="000000"/>
                </a:solidFill>
                <a:latin typeface="Open Sans Light"/>
              </a:rPr>
              <a:t>Just make sure you use safe lifting techniques and ask for help with the heavy stuff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9</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383448"/>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443266" y="1002448"/>
            <a:ext cx="4441468" cy="1043478"/>
            <a:chOff x="0" y="0"/>
            <a:chExt cx="5921957" cy="1391304"/>
          </a:xfrm>
        </p:grpSpPr>
        <p:sp>
          <p:nvSpPr>
            <p:cNvPr id="7" name="TextBox 7"/>
            <p:cNvSpPr txBox="1"/>
            <p:nvPr/>
          </p:nvSpPr>
          <p:spPr>
            <a:xfrm>
              <a:off x="0" y="38100"/>
              <a:ext cx="5921957"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Be the change you wish to see</a:t>
              </a:r>
            </a:p>
          </p:txBody>
        </p:sp>
        <p:sp>
          <p:nvSpPr>
            <p:cNvPr id="8" name="TextBox 8"/>
            <p:cNvSpPr txBox="1"/>
            <p:nvPr/>
          </p:nvSpPr>
          <p:spPr>
            <a:xfrm>
              <a:off x="0" y="785975"/>
              <a:ext cx="5921957"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find something in your community that needs change and start doing it</a:t>
              </a:r>
            </a:p>
          </p:txBody>
        </p:sp>
      </p:grpSp>
      <p:sp>
        <p:nvSpPr>
          <p:cNvPr id="9" name="TextBox 9"/>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10</a:t>
            </a:r>
          </a:p>
        </p:txBody>
      </p:sp>
      <p:pic>
        <p:nvPicPr>
          <p:cNvPr id="10" name="Picture 10"/>
          <p:cNvPicPr>
            <a:picLocks noChangeAspect="1"/>
          </p:cNvPicPr>
          <p:nvPr/>
        </p:nvPicPr>
        <p:blipFill>
          <a:blip r:embed="rId2"/>
          <a:srcRect l="3027" r="1565" b="2555"/>
          <a:stretch>
            <a:fillRect/>
          </a:stretch>
        </p:blipFill>
        <p:spPr>
          <a:xfrm>
            <a:off x="378000" y="2921589"/>
            <a:ext cx="1718231" cy="480411"/>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00" y="1332616"/>
            <a:ext cx="4617600" cy="1006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This could be about a goal, person you struggle with, political view, interest, like or dislike</a:t>
            </a:r>
          </a:p>
          <a:p>
            <a:pPr algn="ctr">
              <a:lnSpc>
                <a:spcPts val="1631"/>
              </a:lnSpc>
            </a:pPr>
            <a:r>
              <a:rPr lang="en-US" sz="1165">
                <a:solidFill>
                  <a:srgbClr val="000000"/>
                </a:solidFill>
                <a:latin typeface="Open Sans Light"/>
              </a:rPr>
              <a:t>Try changing your mind about this thing for this round and just notice if life gets better, easier or more enjoyable. </a:t>
            </a:r>
          </a:p>
          <a:p>
            <a:pPr algn="ctr">
              <a:lnSpc>
                <a:spcPts val="1631"/>
              </a:lnSpc>
            </a:pPr>
            <a:r>
              <a:rPr lang="en-US" sz="1165">
                <a:solidFill>
                  <a:srgbClr val="000000"/>
                </a:solidFill>
                <a:latin typeface="Open Sans Light"/>
              </a:rPr>
              <a:t>You can always change your mind back at the end of the round </a:t>
            </a:r>
          </a:p>
        </p:txBody>
      </p:sp>
      <p:sp>
        <p:nvSpPr>
          <p:cNvPr id="3" name="TextBox 3"/>
          <p:cNvSpPr txBox="1"/>
          <p:nvPr/>
        </p:nvSpPr>
        <p:spPr>
          <a:xfrm>
            <a:off x="378000" y="358950"/>
            <a:ext cx="64517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173500"/>
            <a:ext cx="4617600" cy="1413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Clean up that green space that is choked with litter, do something good for someone who is in need, volunteer for a community group you feel really passionate about. There are so many ways to "be the change". Don't do it for praise or for money. Just do it because it needs to be done. </a:t>
            </a:r>
          </a:p>
          <a:p>
            <a:pPr algn="ctr">
              <a:lnSpc>
                <a:spcPts val="1631"/>
              </a:lnSpc>
            </a:pPr>
            <a:r>
              <a:rPr lang="en-US" sz="1165">
                <a:solidFill>
                  <a:srgbClr val="000000"/>
                </a:solidFill>
                <a:latin typeface="Open Sans Light"/>
              </a:rPr>
              <a:t> If not you, then who? </a:t>
            </a:r>
          </a:p>
          <a:p>
            <a:pPr algn="ctr">
              <a:lnSpc>
                <a:spcPts val="1631"/>
              </a:lnSpc>
            </a:pPr>
            <a:r>
              <a:rPr lang="en-US" sz="1165">
                <a:solidFill>
                  <a:srgbClr val="000000"/>
                </a:solidFill>
                <a:latin typeface="Open Sans Light"/>
              </a:rPr>
              <a:t>If not now, then when? </a:t>
            </a:r>
          </a:p>
        </p:txBody>
      </p:sp>
      <p:sp>
        <p:nvSpPr>
          <p:cNvPr id="3" name="TextBox 3"/>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10</a:t>
            </a:r>
          </a:p>
        </p:txBody>
      </p:sp>
      <p:sp>
        <p:nvSpPr>
          <p:cNvPr id="4" name="TextBox 4"/>
          <p:cNvSpPr txBox="1"/>
          <p:nvPr/>
        </p:nvSpPr>
        <p:spPr>
          <a:xfrm>
            <a:off x="1770619" y="318588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383448"/>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55200" y="1015996"/>
            <a:ext cx="4617600" cy="1043478"/>
            <a:chOff x="0" y="0"/>
            <a:chExt cx="6156800" cy="1391304"/>
          </a:xfrm>
        </p:grpSpPr>
        <p:sp>
          <p:nvSpPr>
            <p:cNvPr id="7" name="TextBox 7"/>
            <p:cNvSpPr txBox="1"/>
            <p:nvPr/>
          </p:nvSpPr>
          <p:spPr>
            <a:xfrm>
              <a:off x="0" y="38100"/>
              <a:ext cx="6156800"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landscape</a:t>
              </a:r>
            </a:p>
          </p:txBody>
        </p:sp>
        <p:sp>
          <p:nvSpPr>
            <p:cNvPr id="8" name="TextBox 8"/>
            <p:cNvSpPr txBox="1"/>
            <p:nvPr/>
          </p:nvSpPr>
          <p:spPr>
            <a:xfrm>
              <a:off x="0" y="785975"/>
              <a:ext cx="6156800"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Change where you go, the location, the scenery, the people, whatever feels right </a:t>
              </a:r>
            </a:p>
          </p:txBody>
        </p:sp>
      </p:grpSp>
      <p:sp>
        <p:nvSpPr>
          <p:cNvPr id="9" name="TextBox 9"/>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11</a:t>
            </a:r>
          </a:p>
        </p:txBody>
      </p:sp>
      <p:pic>
        <p:nvPicPr>
          <p:cNvPr id="10" name="Picture 10"/>
          <p:cNvPicPr>
            <a:picLocks noChangeAspect="1"/>
          </p:cNvPicPr>
          <p:nvPr/>
        </p:nvPicPr>
        <p:blipFill>
          <a:blip r:embed="rId2"/>
          <a:srcRect l="3027" r="1565" b="2555"/>
          <a:stretch>
            <a:fillRect/>
          </a:stretch>
        </p:blipFill>
        <p:spPr>
          <a:xfrm>
            <a:off x="378000" y="2902398"/>
            <a:ext cx="1786869" cy="499602"/>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173500"/>
            <a:ext cx="4617600" cy="8034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Do you find you spend your time in the same kinds of places all the time? Maybe its always child related things or health related places. </a:t>
            </a:r>
          </a:p>
          <a:p>
            <a:pPr algn="ctr">
              <a:lnSpc>
                <a:spcPts val="1631"/>
              </a:lnSpc>
            </a:pPr>
            <a:r>
              <a:rPr lang="en-US" sz="1165">
                <a:solidFill>
                  <a:srgbClr val="000000"/>
                </a:solidFill>
                <a:latin typeface="Open Sans Light"/>
              </a:rPr>
              <a:t>Try changing your landscape and see what happens. Maybe you'll discover a new place that's even better? </a:t>
            </a:r>
          </a:p>
        </p:txBody>
      </p:sp>
      <p:sp>
        <p:nvSpPr>
          <p:cNvPr id="3" name="TextBox 3"/>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11</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433955">
            <a:off x="4496301" y="1383448"/>
            <a:ext cx="3472088" cy="3472088"/>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4" name="Group 4"/>
          <p:cNvGrpSpPr/>
          <p:nvPr/>
        </p:nvGrpSpPr>
        <p:grpSpPr>
          <a:xfrm>
            <a:off x="510099" y="828974"/>
            <a:ext cx="4307802" cy="1339478"/>
            <a:chOff x="0" y="0"/>
            <a:chExt cx="5743736" cy="1785971"/>
          </a:xfrm>
        </p:grpSpPr>
        <p:sp>
          <p:nvSpPr>
            <p:cNvPr id="5" name="TextBox 5"/>
            <p:cNvSpPr txBox="1"/>
            <p:nvPr/>
          </p:nvSpPr>
          <p:spPr>
            <a:xfrm>
              <a:off x="0" y="38100"/>
              <a:ext cx="5743736" cy="830167"/>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Create your own change challenge </a:t>
              </a:r>
            </a:p>
          </p:txBody>
        </p:sp>
        <p:sp>
          <p:nvSpPr>
            <p:cNvPr id="6" name="TextBox 6"/>
            <p:cNvSpPr txBox="1"/>
            <p:nvPr/>
          </p:nvSpPr>
          <p:spPr>
            <a:xfrm>
              <a:off x="0" y="1180642"/>
              <a:ext cx="5743736"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Got something in your life you want or need to change? Now's your chance! </a:t>
              </a:r>
            </a:p>
          </p:txBody>
        </p:sp>
      </p:grpSp>
      <p:sp>
        <p:nvSpPr>
          <p:cNvPr id="7" name="TextBox 7"/>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12</a:t>
            </a:r>
          </a:p>
        </p:txBody>
      </p:sp>
      <p:pic>
        <p:nvPicPr>
          <p:cNvPr id="8" name="Picture 8"/>
          <p:cNvPicPr>
            <a:picLocks noChangeAspect="1"/>
          </p:cNvPicPr>
          <p:nvPr/>
        </p:nvPicPr>
        <p:blipFill>
          <a:blip r:embed="rId2"/>
          <a:srcRect l="3027" r="1565" b="2555"/>
          <a:stretch>
            <a:fillRect/>
          </a:stretch>
        </p:blipFill>
        <p:spPr>
          <a:xfrm>
            <a:off x="378000" y="2955949"/>
            <a:ext cx="1595337" cy="446051"/>
          </a:xfrm>
          <a:prstGeom prst="rect">
            <a:avLst/>
          </a:prstGeom>
        </p:spPr>
      </p:pic>
      <p:grpSp>
        <p:nvGrpSpPr>
          <p:cNvPr id="9" name="Group 9"/>
          <p:cNvGrpSpPr/>
          <p:nvPr/>
        </p:nvGrpSpPr>
        <p:grpSpPr>
          <a:xfrm rot="1292775">
            <a:off x="3394340" y="-2049931"/>
            <a:ext cx="2582924" cy="2582924"/>
            <a:chOff x="0" y="0"/>
            <a:chExt cx="1913890" cy="1913890"/>
          </a:xfrm>
        </p:grpSpPr>
        <p:sp>
          <p:nvSpPr>
            <p:cNvPr id="10" name="Freeform 10"/>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00" y="358950"/>
            <a:ext cx="70991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12</a:t>
            </a:r>
          </a:p>
        </p:txBody>
      </p:sp>
      <p:sp>
        <p:nvSpPr>
          <p:cNvPr id="3" name="TextBox 3"/>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62430" y="1425989"/>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78000" y="968576"/>
            <a:ext cx="4529534" cy="1043478"/>
            <a:chOff x="0" y="0"/>
            <a:chExt cx="6039379" cy="1391304"/>
          </a:xfrm>
        </p:grpSpPr>
        <p:sp>
          <p:nvSpPr>
            <p:cNvPr id="7" name="TextBox 7"/>
            <p:cNvSpPr txBox="1"/>
            <p:nvPr/>
          </p:nvSpPr>
          <p:spPr>
            <a:xfrm>
              <a:off x="0" y="38100"/>
              <a:ext cx="6039379"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a routine </a:t>
              </a:r>
            </a:p>
          </p:txBody>
        </p:sp>
        <p:sp>
          <p:nvSpPr>
            <p:cNvPr id="8" name="TextBox 8"/>
            <p:cNvSpPr txBox="1"/>
            <p:nvPr/>
          </p:nvSpPr>
          <p:spPr>
            <a:xfrm>
              <a:off x="0" y="785975"/>
              <a:ext cx="6039379"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think of something you do very routinely and change it up for this round </a:t>
              </a:r>
            </a:p>
          </p:txBody>
        </p:sp>
      </p:grpSp>
      <p:sp>
        <p:nvSpPr>
          <p:cNvPr id="9" name="TextBox 9"/>
          <p:cNvSpPr txBox="1"/>
          <p:nvPr/>
        </p:nvSpPr>
        <p:spPr>
          <a:xfrm>
            <a:off x="378000" y="358950"/>
            <a:ext cx="645170"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2</a:t>
            </a:r>
          </a:p>
        </p:txBody>
      </p:sp>
      <p:pic>
        <p:nvPicPr>
          <p:cNvPr id="10" name="Picture 10"/>
          <p:cNvPicPr>
            <a:picLocks noChangeAspect="1"/>
          </p:cNvPicPr>
          <p:nvPr/>
        </p:nvPicPr>
        <p:blipFill>
          <a:blip r:embed="rId2"/>
          <a:srcRect l="3027" r="1565" b="2555"/>
          <a:stretch>
            <a:fillRect/>
          </a:stretch>
        </p:blipFill>
        <p:spPr>
          <a:xfrm>
            <a:off x="378000" y="2942351"/>
            <a:ext cx="1571424" cy="439364"/>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00" y="976854"/>
            <a:ext cx="4572000" cy="20244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Routines can be great. They offer certainty and consistency. </a:t>
            </a:r>
          </a:p>
          <a:p>
            <a:pPr algn="ctr">
              <a:lnSpc>
                <a:spcPts val="1631"/>
              </a:lnSpc>
            </a:pPr>
            <a:r>
              <a:rPr lang="en-US" sz="1165">
                <a:solidFill>
                  <a:srgbClr val="000000"/>
                </a:solidFill>
                <a:latin typeface="Open Sans Light"/>
              </a:rPr>
              <a:t>However, humans also have a need for fun and change and spontaneity.</a:t>
            </a:r>
          </a:p>
          <a:p>
            <a:pPr algn="ctr">
              <a:lnSpc>
                <a:spcPts val="1631"/>
              </a:lnSpc>
            </a:pPr>
            <a:r>
              <a:rPr lang="en-US" sz="1165">
                <a:solidFill>
                  <a:srgbClr val="000000"/>
                </a:solidFill>
                <a:latin typeface="Open Sans Light"/>
              </a:rPr>
              <a:t>During this round your challenge is to change it up inside of your routines. </a:t>
            </a:r>
          </a:p>
          <a:p>
            <a:pPr algn="ctr">
              <a:lnSpc>
                <a:spcPts val="1631"/>
              </a:lnSpc>
            </a:pPr>
            <a:r>
              <a:rPr lang="en-US" sz="1165">
                <a:solidFill>
                  <a:srgbClr val="000000"/>
                </a:solidFill>
                <a:latin typeface="Open Sans Light"/>
              </a:rPr>
              <a:t>Maybe walk the dog on a different track, walk to the bus stop on a different route, drive a different way to get to work. </a:t>
            </a:r>
          </a:p>
          <a:p>
            <a:pPr algn="ctr">
              <a:lnSpc>
                <a:spcPts val="1631"/>
              </a:lnSpc>
            </a:pPr>
            <a:r>
              <a:rPr lang="en-US" sz="1165">
                <a:solidFill>
                  <a:srgbClr val="000000"/>
                </a:solidFill>
                <a:latin typeface="Open Sans Light"/>
              </a:rPr>
              <a:t>Whatever you can mix up without missing important things, give it a try.  </a:t>
            </a:r>
          </a:p>
          <a:p>
            <a:pPr algn="ctr">
              <a:lnSpc>
                <a:spcPts val="1631"/>
              </a:lnSpc>
            </a:pPr>
            <a:r>
              <a:rPr lang="en-US" sz="1165">
                <a:solidFill>
                  <a:srgbClr val="000000"/>
                </a:solidFill>
                <a:latin typeface="Open Sans Light"/>
              </a:rPr>
              <a:t> </a:t>
            </a:r>
          </a:p>
        </p:txBody>
      </p:sp>
      <p:sp>
        <p:nvSpPr>
          <p:cNvPr id="3" name="TextBox 3"/>
          <p:cNvSpPr txBox="1"/>
          <p:nvPr/>
        </p:nvSpPr>
        <p:spPr>
          <a:xfrm>
            <a:off x="378000" y="358950"/>
            <a:ext cx="89890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2</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5436" y="1137346"/>
            <a:ext cx="4517128" cy="827877"/>
            <a:chOff x="0" y="0"/>
            <a:chExt cx="6022837" cy="1103836"/>
          </a:xfrm>
        </p:grpSpPr>
        <p:sp>
          <p:nvSpPr>
            <p:cNvPr id="3" name="TextBox 3"/>
            <p:cNvSpPr txBox="1"/>
            <p:nvPr/>
          </p:nvSpPr>
          <p:spPr>
            <a:xfrm>
              <a:off x="0" y="38100"/>
              <a:ext cx="6022837" cy="435500"/>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appearance</a:t>
              </a:r>
            </a:p>
          </p:txBody>
        </p:sp>
        <p:sp>
          <p:nvSpPr>
            <p:cNvPr id="4" name="TextBox 4"/>
            <p:cNvSpPr txBox="1"/>
            <p:nvPr/>
          </p:nvSpPr>
          <p:spPr>
            <a:xfrm>
              <a:off x="0" y="785975"/>
              <a:ext cx="6022837" cy="317861"/>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then do all your usual things looking different </a:t>
              </a:r>
            </a:p>
          </p:txBody>
        </p:sp>
      </p:grpSp>
      <p:sp>
        <p:nvSpPr>
          <p:cNvPr id="5" name="TextBox 5"/>
          <p:cNvSpPr txBox="1"/>
          <p:nvPr/>
        </p:nvSpPr>
        <p:spPr>
          <a:xfrm>
            <a:off x="378000" y="399596"/>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3</a:t>
            </a:r>
          </a:p>
        </p:txBody>
      </p:sp>
      <p:pic>
        <p:nvPicPr>
          <p:cNvPr id="6" name="Picture 6"/>
          <p:cNvPicPr>
            <a:picLocks noChangeAspect="1"/>
          </p:cNvPicPr>
          <p:nvPr/>
        </p:nvPicPr>
        <p:blipFill>
          <a:blip r:embed="rId2"/>
          <a:srcRect l="3027" r="1565" b="2555"/>
          <a:stretch>
            <a:fillRect/>
          </a:stretch>
        </p:blipFill>
        <p:spPr>
          <a:xfrm>
            <a:off x="378000" y="2989403"/>
            <a:ext cx="1475689" cy="412597"/>
          </a:xfrm>
          <a:prstGeom prst="rect">
            <a:avLst/>
          </a:prstGeom>
        </p:spPr>
      </p:pic>
      <p:grpSp>
        <p:nvGrpSpPr>
          <p:cNvPr id="7" name="Group 7"/>
          <p:cNvGrpSpPr/>
          <p:nvPr/>
        </p:nvGrpSpPr>
        <p:grpSpPr>
          <a:xfrm rot="1433955">
            <a:off x="4496301" y="1432764"/>
            <a:ext cx="3472088" cy="3472088"/>
            <a:chOff x="0" y="0"/>
            <a:chExt cx="1913890" cy="1913890"/>
          </a:xfrm>
        </p:grpSpPr>
        <p:sp>
          <p:nvSpPr>
            <p:cNvPr id="8" name="Freeform 8"/>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9" name="Group 9"/>
          <p:cNvGrpSpPr/>
          <p:nvPr/>
        </p:nvGrpSpPr>
        <p:grpSpPr>
          <a:xfrm rot="1292775">
            <a:off x="3394340" y="-2049931"/>
            <a:ext cx="2582924" cy="2582924"/>
            <a:chOff x="0" y="0"/>
            <a:chExt cx="1913890" cy="1913890"/>
          </a:xfrm>
        </p:grpSpPr>
        <p:sp>
          <p:nvSpPr>
            <p:cNvPr id="10" name="Freeform 10"/>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377000"/>
            <a:ext cx="4617600" cy="1006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Do something bold and different with your appearance. Change your hair colour, get a really different cut, change your clothes etc. </a:t>
            </a:r>
          </a:p>
          <a:p>
            <a:pPr algn="ctr">
              <a:lnSpc>
                <a:spcPts val="1631"/>
              </a:lnSpc>
            </a:pPr>
            <a:r>
              <a:rPr lang="en-US" sz="1165">
                <a:solidFill>
                  <a:srgbClr val="000000"/>
                </a:solidFill>
                <a:latin typeface="Open Sans Light"/>
              </a:rPr>
              <a:t>Then go and do all your usual activities. Notice how you feel and how other people react. </a:t>
            </a:r>
          </a:p>
          <a:p>
            <a:pPr algn="ctr">
              <a:lnSpc>
                <a:spcPts val="1631"/>
              </a:lnSpc>
            </a:pPr>
            <a:r>
              <a:rPr lang="en-US" sz="1165">
                <a:solidFill>
                  <a:srgbClr val="000000"/>
                </a:solidFill>
                <a:latin typeface="Open Sans Light"/>
              </a:rPr>
              <a:t>Remember to accept compliments graceously  </a:t>
            </a: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3</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292775">
            <a:off x="3394340" y="-2049931"/>
            <a:ext cx="2582924" cy="2582924"/>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grpSp>
        <p:nvGrpSpPr>
          <p:cNvPr id="4" name="Group 4"/>
          <p:cNvGrpSpPr/>
          <p:nvPr/>
        </p:nvGrpSpPr>
        <p:grpSpPr>
          <a:xfrm rot="1433955">
            <a:off x="4496301" y="1432764"/>
            <a:ext cx="3472088" cy="3472088"/>
            <a:chOff x="0" y="0"/>
            <a:chExt cx="1913890" cy="1913890"/>
          </a:xfrm>
        </p:grpSpPr>
        <p:sp>
          <p:nvSpPr>
            <p:cNvPr id="5" name="Freeform 5"/>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6" name="Group 6"/>
          <p:cNvGrpSpPr/>
          <p:nvPr/>
        </p:nvGrpSpPr>
        <p:grpSpPr>
          <a:xfrm>
            <a:off x="378000" y="917040"/>
            <a:ext cx="4444621" cy="1339478"/>
            <a:chOff x="0" y="0"/>
            <a:chExt cx="5926162" cy="1785971"/>
          </a:xfrm>
        </p:grpSpPr>
        <p:sp>
          <p:nvSpPr>
            <p:cNvPr id="7" name="TextBox 7"/>
            <p:cNvSpPr txBox="1"/>
            <p:nvPr/>
          </p:nvSpPr>
          <p:spPr>
            <a:xfrm>
              <a:off x="0" y="38100"/>
              <a:ext cx="5926162" cy="830167"/>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Change your usual style of contact</a:t>
              </a:r>
            </a:p>
          </p:txBody>
        </p:sp>
        <p:sp>
          <p:nvSpPr>
            <p:cNvPr id="8" name="TextBox 8"/>
            <p:cNvSpPr txBox="1"/>
            <p:nvPr/>
          </p:nvSpPr>
          <p:spPr>
            <a:xfrm>
              <a:off x="0" y="1180642"/>
              <a:ext cx="5926162"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How do you normally contact people? Change it up! </a:t>
              </a:r>
            </a:p>
          </p:txBody>
        </p:sp>
      </p:grpSp>
      <p:sp>
        <p:nvSpPr>
          <p:cNvPr id="9" name="TextBox 9"/>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4</a:t>
            </a:r>
          </a:p>
        </p:txBody>
      </p:sp>
      <p:pic>
        <p:nvPicPr>
          <p:cNvPr id="10" name="Picture 10"/>
          <p:cNvPicPr>
            <a:picLocks noChangeAspect="1"/>
          </p:cNvPicPr>
          <p:nvPr/>
        </p:nvPicPr>
        <p:blipFill>
          <a:blip r:embed="rId2"/>
          <a:srcRect l="3027" r="1565" b="2555"/>
          <a:stretch>
            <a:fillRect/>
          </a:stretch>
        </p:blipFill>
        <p:spPr>
          <a:xfrm>
            <a:off x="409104" y="2981752"/>
            <a:ext cx="1503053" cy="42024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55200" y="1377000"/>
            <a:ext cx="4617600" cy="1006950"/>
          </a:xfrm>
          <a:prstGeom prst="rect">
            <a:avLst/>
          </a:prstGeom>
        </p:spPr>
        <p:txBody>
          <a:bodyPr lIns="0" tIns="0" rIns="0" bIns="0" rtlCol="0" anchor="t">
            <a:spAutoFit/>
          </a:bodyPr>
          <a:lstStyle/>
          <a:p>
            <a:pPr algn="ctr">
              <a:lnSpc>
                <a:spcPts val="1631"/>
              </a:lnSpc>
            </a:pPr>
            <a:r>
              <a:rPr lang="en-US" sz="1165">
                <a:solidFill>
                  <a:srgbClr val="000000"/>
                </a:solidFill>
                <a:latin typeface="Open Sans Light"/>
              </a:rPr>
              <a:t>What method do you usually use to contact people? Do you prefer text, messenger, phone call, email? </a:t>
            </a:r>
          </a:p>
          <a:p>
            <a:pPr algn="ctr">
              <a:lnSpc>
                <a:spcPts val="1631"/>
              </a:lnSpc>
            </a:pPr>
            <a:r>
              <a:rPr lang="en-US" sz="1165">
                <a:solidFill>
                  <a:srgbClr val="000000"/>
                </a:solidFill>
                <a:latin typeface="Open Sans Light"/>
              </a:rPr>
              <a:t>Try using a different method. If you usually text, try calling people instead. </a:t>
            </a:r>
          </a:p>
          <a:p>
            <a:pPr algn="ctr">
              <a:lnSpc>
                <a:spcPts val="1631"/>
              </a:lnSpc>
            </a:pPr>
            <a:endParaRPr lang="en-US" sz="1165">
              <a:solidFill>
                <a:srgbClr val="000000"/>
              </a:solidFill>
              <a:latin typeface="Open Sans Light"/>
            </a:endParaRPr>
          </a:p>
        </p:txBody>
      </p:sp>
      <p:sp>
        <p:nvSpPr>
          <p:cNvPr id="3" name="TextBox 3"/>
          <p:cNvSpPr txBox="1"/>
          <p:nvPr/>
        </p:nvSpPr>
        <p:spPr>
          <a:xfrm>
            <a:off x="378000" y="358950"/>
            <a:ext cx="62284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4</a:t>
            </a:r>
          </a:p>
        </p:txBody>
      </p:sp>
      <p:sp>
        <p:nvSpPr>
          <p:cNvPr id="4" name="TextBox 4"/>
          <p:cNvSpPr txBox="1"/>
          <p:nvPr/>
        </p:nvSpPr>
        <p:spPr>
          <a:xfrm>
            <a:off x="1770619" y="322737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433955">
            <a:off x="4496301" y="1383448"/>
            <a:ext cx="3472088" cy="3472088"/>
            <a:chOff x="0" y="0"/>
            <a:chExt cx="1913890" cy="1913890"/>
          </a:xfrm>
        </p:grpSpPr>
        <p:sp>
          <p:nvSpPr>
            <p:cNvPr id="3" name="Freeform 3"/>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838EC4"/>
            </a:solidFill>
          </p:spPr>
        </p:sp>
      </p:grpSp>
      <p:grpSp>
        <p:nvGrpSpPr>
          <p:cNvPr id="4" name="Group 4"/>
          <p:cNvGrpSpPr/>
          <p:nvPr/>
        </p:nvGrpSpPr>
        <p:grpSpPr>
          <a:xfrm>
            <a:off x="378000" y="917040"/>
            <a:ext cx="4532687" cy="1339478"/>
            <a:chOff x="0" y="0"/>
            <a:chExt cx="6043583" cy="1785971"/>
          </a:xfrm>
        </p:grpSpPr>
        <p:sp>
          <p:nvSpPr>
            <p:cNvPr id="5" name="TextBox 5"/>
            <p:cNvSpPr txBox="1"/>
            <p:nvPr/>
          </p:nvSpPr>
          <p:spPr>
            <a:xfrm>
              <a:off x="0" y="38100"/>
              <a:ext cx="6043583" cy="830167"/>
            </a:xfrm>
            <a:prstGeom prst="rect">
              <a:avLst/>
            </a:prstGeom>
          </p:spPr>
          <p:txBody>
            <a:bodyPr lIns="0" tIns="0" rIns="0" bIns="0" rtlCol="0" anchor="t">
              <a:spAutoFit/>
            </a:bodyPr>
            <a:lstStyle/>
            <a:p>
              <a:pPr algn="ctr">
                <a:lnSpc>
                  <a:spcPts val="2330"/>
                </a:lnSpc>
              </a:pPr>
              <a:r>
                <a:rPr lang="en-US" sz="2330">
                  <a:solidFill>
                    <a:srgbClr val="1AC8DB"/>
                  </a:solidFill>
                  <a:latin typeface="Aileron Heavy"/>
                </a:rPr>
                <a:t>Clean out a cupboard or room in your house </a:t>
              </a:r>
            </a:p>
          </p:txBody>
        </p:sp>
        <p:sp>
          <p:nvSpPr>
            <p:cNvPr id="6" name="TextBox 6"/>
            <p:cNvSpPr txBox="1"/>
            <p:nvPr/>
          </p:nvSpPr>
          <p:spPr>
            <a:xfrm>
              <a:off x="0" y="1180642"/>
              <a:ext cx="6043583" cy="605329"/>
            </a:xfrm>
            <a:prstGeom prst="rect">
              <a:avLst/>
            </a:prstGeom>
          </p:spPr>
          <p:txBody>
            <a:bodyPr lIns="0" tIns="0" rIns="0" bIns="0" rtlCol="0" anchor="t">
              <a:spAutoFit/>
            </a:bodyPr>
            <a:lstStyle/>
            <a:p>
              <a:pPr algn="ctr">
                <a:lnSpc>
                  <a:spcPts val="1741"/>
                </a:lnSpc>
              </a:pPr>
              <a:r>
                <a:rPr lang="en-US" sz="1741">
                  <a:solidFill>
                    <a:srgbClr val="CDB828"/>
                  </a:solidFill>
                  <a:latin typeface="Aileron Regular"/>
                </a:rPr>
                <a:t>keep only things that bring you joy and that you have used in the past 12 months </a:t>
              </a:r>
            </a:p>
          </p:txBody>
        </p:sp>
      </p:grpSp>
      <p:sp>
        <p:nvSpPr>
          <p:cNvPr id="7" name="TextBox 7"/>
          <p:cNvSpPr txBox="1"/>
          <p:nvPr/>
        </p:nvSpPr>
        <p:spPr>
          <a:xfrm>
            <a:off x="378000" y="358950"/>
            <a:ext cx="66243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change 5 </a:t>
            </a:r>
          </a:p>
        </p:txBody>
      </p:sp>
      <p:pic>
        <p:nvPicPr>
          <p:cNvPr id="8" name="Picture 8"/>
          <p:cNvPicPr>
            <a:picLocks noChangeAspect="1"/>
          </p:cNvPicPr>
          <p:nvPr/>
        </p:nvPicPr>
        <p:blipFill>
          <a:blip r:embed="rId2"/>
          <a:srcRect l="3027" r="1565" b="2555"/>
          <a:stretch>
            <a:fillRect/>
          </a:stretch>
        </p:blipFill>
        <p:spPr>
          <a:xfrm>
            <a:off x="378000" y="2971552"/>
            <a:ext cx="1539533" cy="430448"/>
          </a:xfrm>
          <a:prstGeom prst="rect">
            <a:avLst/>
          </a:prstGeom>
        </p:spPr>
      </p:pic>
      <p:grpSp>
        <p:nvGrpSpPr>
          <p:cNvPr id="9" name="Group 9"/>
          <p:cNvGrpSpPr/>
          <p:nvPr/>
        </p:nvGrpSpPr>
        <p:grpSpPr>
          <a:xfrm rot="1292775">
            <a:off x="3394340" y="-2049931"/>
            <a:ext cx="2582924" cy="2582924"/>
            <a:chOff x="0" y="0"/>
            <a:chExt cx="1913890" cy="1913890"/>
          </a:xfrm>
        </p:grpSpPr>
        <p:sp>
          <p:nvSpPr>
            <p:cNvPr id="10" name="Freeform 10"/>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9DAC4F"/>
            </a:solidFill>
          </p:spPr>
        </p:sp>
      </p:gr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 Challenge Cards for printing</dc:title>
  <cp:lastModifiedBy>Sharon Vaughan</cp:lastModifiedBy>
  <cp:revision>2</cp:revision>
  <dcterms:created xsi:type="dcterms:W3CDTF">2006-08-16T00:00:00Z</dcterms:created>
  <dcterms:modified xsi:type="dcterms:W3CDTF">2021-02-26T01:41:50Z</dcterms:modified>
  <dc:identifier>DAEOYlL9rbQ</dc:identifier>
</cp:coreProperties>
</file>