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5321300" cy="3771900"/>
  <p:notesSz cx="6858000" cy="9144000"/>
  <p:embeddedFontLst>
    <p:embeddedFont>
      <p:font typeface="Aileron Heavy" pitchFamily="2" charset="77"/>
      <p:regular r:id="rId6"/>
    </p:embeddedFont>
    <p:embeddedFont>
      <p:font typeface="Aileron Heavy Bold" pitchFamily="2" charset="77"/>
      <p:regular r:id="rId7"/>
    </p:embeddedFont>
    <p:embeddedFont>
      <p:font typeface="Aileron Heavy Bold Italics" pitchFamily="2" charset="77"/>
      <p:regular r:id="rId8"/>
    </p:embeddedFont>
    <p:embeddedFont>
      <p:font typeface="Aileron Heavy Italics" pitchFamily="2" charset="77"/>
      <p:regular r:id="rId9"/>
    </p:embeddedFont>
    <p:embeddedFont>
      <p:font typeface="Aileron Regular" pitchFamily="2" charset="77"/>
      <p:regular r:id="rId10"/>
    </p:embeddedFont>
    <p:embeddedFont>
      <p:font typeface="Aileron Regular Bold" pitchFamily="2" charset="77"/>
      <p:regular r:id="rId11"/>
    </p:embeddedFont>
    <p:embeddedFont>
      <p:font typeface="Aileron Regular Bold Italics" pitchFamily="2" charset="77"/>
      <p:regular r:id="rId12"/>
    </p:embeddedFont>
    <p:embeddedFont>
      <p:font typeface="Aileron Regular Italics" pitchFamily="2" charset="77"/>
      <p:regular r:id="rId13"/>
    </p:embeddedFont>
    <p:embeddedFont>
      <p:font typeface="Arimo" panose="020B0604020202020204" pitchFamily="34" charset="0"/>
      <p:regular r:id="rId14"/>
    </p:embeddedFont>
    <p:embeddedFont>
      <p:font typeface="Arimo Bold" panose="020B0704020202020204" pitchFamily="34" charset="0"/>
      <p:regular r:id="rId15"/>
    </p:embeddedFont>
    <p:embeddedFont>
      <p:font typeface="Arimo Bold Italics" panose="020B0704020202090204" pitchFamily="34" charset="0"/>
      <p:regular r:id="rId16"/>
    </p:embeddedFont>
    <p:embeddedFont>
      <p:font typeface="Arimo Italics" panose="020B0604020202090204" pitchFamily="34" charset="0"/>
      <p:regular r:id="rId17"/>
    </p:embeddedFont>
    <p:embeddedFont>
      <p:font typeface="Open Sans Extra Bold" panose="020B0906030804020204" pitchFamily="34" charset="0"/>
      <p:regular r:id="rId18"/>
    </p:embeddedFont>
    <p:embeddedFont>
      <p:font typeface="Open Sans Extra Bold Italics" panose="020B0906030804020204" pitchFamily="34" charset="0"/>
      <p:regular r:id="rId19"/>
    </p:embeddedFont>
    <p:embeddedFont>
      <p:font typeface="Open Sans Light" panose="020B0306030504020204"/>
      <p:regular r:id="rId20"/>
    </p:embeddedFont>
    <p:embeddedFont>
      <p:font typeface="Open Sans Light Bold" panose="020B0806030504020204" pitchFamily="34" charset="0"/>
      <p:regular r:id="rId21"/>
    </p:embeddedFont>
    <p:embeddedFont>
      <p:font typeface="Open Sans Light Bold Italics" panose="020B0806030504020204" pitchFamily="34" charset="0"/>
      <p:regular r:id="rId22"/>
    </p:embeddedFont>
    <p:embeddedFont>
      <p:font typeface="Open Sans Light Italics" panose="020B0306030504020204" pitchFamily="3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font" Target="fonts/font1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6.fntdata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0.fntdata"/><Relationship Id="rId23" Type="http://schemas.openxmlformats.org/officeDocument/2006/relationships/font" Target="fonts/font18.fntdata"/><Relationship Id="rId10" Type="http://schemas.openxmlformats.org/officeDocument/2006/relationships/font" Target="fonts/font5.fntdata"/><Relationship Id="rId19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Relationship Id="rId22" Type="http://schemas.openxmlformats.org/officeDocument/2006/relationships/font" Target="fonts/font17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56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13412" y="1256771"/>
            <a:ext cx="4532687" cy="1630507"/>
            <a:chOff x="0" y="0"/>
            <a:chExt cx="6043583" cy="2174010"/>
          </a:xfrm>
        </p:grpSpPr>
        <p:sp>
          <p:nvSpPr>
            <p:cNvPr id="3" name="TextBox 3"/>
            <p:cNvSpPr txBox="1"/>
            <p:nvPr/>
          </p:nvSpPr>
          <p:spPr>
            <a:xfrm>
              <a:off x="0" y="76200"/>
              <a:ext cx="6043583" cy="14432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078"/>
                </a:lnSpc>
              </a:pPr>
              <a:r>
                <a:rPr lang="en-US" sz="4078">
                  <a:solidFill>
                    <a:srgbClr val="FEF9F3"/>
                  </a:solidFill>
                  <a:latin typeface="Aileron Heavy"/>
                </a:rPr>
                <a:t>Pre-Challenge</a:t>
              </a:r>
            </a:p>
            <a:p>
              <a:pPr algn="ctr">
                <a:lnSpc>
                  <a:spcPts val="4078"/>
                </a:lnSpc>
              </a:pPr>
              <a:r>
                <a:rPr lang="en-US" sz="4078">
                  <a:solidFill>
                    <a:srgbClr val="FEF9F3"/>
                  </a:solidFill>
                  <a:latin typeface="Aileron Heavy"/>
                </a:rPr>
                <a:t>Questions 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856149"/>
              <a:ext cx="6043583" cy="3178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741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7053" y="2442778"/>
            <a:ext cx="3333893" cy="163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75"/>
              </a:lnSpc>
            </a:pPr>
            <a:r>
              <a:rPr lang="en-US" sz="1053">
                <a:solidFill>
                  <a:srgbClr val="FFFFFF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C5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55200" y="664750"/>
            <a:ext cx="4617600" cy="2431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What draws you to this challenge? </a:t>
            </a: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 </a:t>
            </a: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What might be hard about this?  </a:t>
            </a:r>
          </a:p>
          <a:p>
            <a:pPr algn="ctr">
              <a:lnSpc>
                <a:spcPts val="1631"/>
              </a:lnSpc>
            </a:pPr>
            <a:endParaRPr lang="en-US" sz="1165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Do you need and support/encouragement to do this?</a:t>
            </a: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  </a:t>
            </a: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What do you hope to gain from this challenge? </a:t>
            </a: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 </a:t>
            </a: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How could you modify this challenge so that it is best suited to you?</a:t>
            </a:r>
          </a:p>
          <a:p>
            <a:pPr algn="ctr">
              <a:lnSpc>
                <a:spcPts val="1631"/>
              </a:lnSpc>
            </a:pPr>
            <a:endParaRPr lang="en-US" sz="1165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How will you be accountable? what proof will you show your team mates at the end of the round?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3300400"/>
            <a:ext cx="388158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Open Sans Light"/>
              </a:rPr>
              <a:t>Mind-life project Test and Try  (version 1) February 2021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52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19731" y="918843"/>
            <a:ext cx="4113215" cy="1425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10"/>
              </a:lnSpc>
            </a:pPr>
            <a:r>
              <a:rPr lang="en-US" sz="4078">
                <a:solidFill>
                  <a:srgbClr val="FFFFFF"/>
                </a:solidFill>
                <a:latin typeface="Open Sans Extra Bold"/>
              </a:rPr>
              <a:t>Post-Challenge </a:t>
            </a:r>
          </a:p>
          <a:p>
            <a:pPr algn="ctr">
              <a:lnSpc>
                <a:spcPts val="5710"/>
              </a:lnSpc>
            </a:pPr>
            <a:r>
              <a:rPr lang="en-US" sz="4078">
                <a:solidFill>
                  <a:srgbClr val="FFFFFF"/>
                </a:solidFill>
                <a:latin typeface="Open Sans Extra Bold"/>
              </a:rPr>
              <a:t>Questions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997053" y="2469875"/>
            <a:ext cx="3333893" cy="163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75"/>
              </a:lnSpc>
            </a:pPr>
            <a:r>
              <a:rPr lang="en-US" sz="1053">
                <a:solidFill>
                  <a:srgbClr val="FFFFFF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7D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55200" y="450150"/>
            <a:ext cx="4617600" cy="2634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How did you experience this challenge, how did it compare to your pre-challenge expectations?  </a:t>
            </a:r>
          </a:p>
          <a:p>
            <a:pPr algn="ctr">
              <a:lnSpc>
                <a:spcPts val="1631"/>
              </a:lnSpc>
            </a:pPr>
            <a:endParaRPr lang="en-US" sz="1165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Were there any really uncomfortable things that came from this experience? </a:t>
            </a:r>
          </a:p>
          <a:p>
            <a:pPr algn="ctr">
              <a:lnSpc>
                <a:spcPts val="1631"/>
              </a:lnSpc>
            </a:pPr>
            <a:endParaRPr lang="en-US" sz="1165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What did you learn from this challenge?  </a:t>
            </a:r>
          </a:p>
          <a:p>
            <a:pPr algn="ctr">
              <a:lnSpc>
                <a:spcPts val="1631"/>
              </a:lnSpc>
            </a:pPr>
            <a:endParaRPr lang="en-US" sz="1165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Will you repeat this challenge and could you stretch or modify it to make it more challenging or meaningful?</a:t>
            </a:r>
          </a:p>
          <a:p>
            <a:pPr algn="ctr">
              <a:lnSpc>
                <a:spcPts val="1631"/>
              </a:lnSpc>
            </a:pPr>
            <a:endParaRPr lang="en-US" sz="1165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631"/>
              </a:lnSpc>
            </a:pPr>
            <a:r>
              <a:rPr lang="en-US" sz="1165">
                <a:solidFill>
                  <a:srgbClr val="000000"/>
                </a:solidFill>
                <a:latin typeface="Open Sans Light"/>
              </a:rPr>
              <a:t>Ask you team mates to write in your achievement card some observations, reflections and feedback for you to keep.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3300400"/>
            <a:ext cx="3881580" cy="174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000">
                <a:solidFill>
                  <a:srgbClr val="000000"/>
                </a:solidFill>
                <a:latin typeface="Open Sans Light"/>
              </a:rPr>
              <a:t>Mind-life project Test and Try  (version 1) February 2021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 and Post Challenge Questions </dc:title>
  <cp:lastModifiedBy>Sharon Vaughan</cp:lastModifiedBy>
  <cp:revision>2</cp:revision>
  <dcterms:created xsi:type="dcterms:W3CDTF">2006-08-16T00:00:00Z</dcterms:created>
  <dcterms:modified xsi:type="dcterms:W3CDTF">2021-02-26T01:47:27Z</dcterms:modified>
  <dc:identifier>DAEOX65n0Os</dc:identifier>
</cp:coreProperties>
</file>